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5253" y="2595682"/>
            <a:ext cx="2708910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25253" y="3056573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525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25253" y="4335780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5253" y="5154097"/>
            <a:ext cx="319968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25253" y="5614988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growth with margin control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25253" y="6433304"/>
            <a:ext cx="268866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025253" y="6894195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 shipping users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 across multiple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43375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39559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covering demographics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43375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9559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Transaction Details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Product, Category, Amount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Discounts &amp; Promotions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Shipping &amp;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389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 for analysis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ratings using category medians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9892"/>
            <a:ext cx="5732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2905"/>
            <a:ext cx="43124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reveals spending patterns across gender segments, providing insights for targeted marketing strategies.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98588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 comparison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40787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82985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Category preferences by gender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656" y="3293983"/>
            <a:ext cx="2690455" cy="2690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4608"/>
            <a:ext cx="8639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&amp; Spending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83549"/>
            <a:ext cx="4196358" cy="2946678"/>
          </a:xfrm>
          <a:prstGeom prst="roundRect">
            <a:avLst>
              <a:gd name="adj" fmla="val 32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48179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500503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72523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656998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583549"/>
            <a:ext cx="4196358" cy="2946678"/>
          </a:xfrm>
          <a:prstGeom prst="roundRect">
            <a:avLst>
              <a:gd name="adj" fmla="val 32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51396" y="48179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500503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1396" y="5725239"/>
            <a:ext cx="2905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51396" y="62156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 products with highest average review ratings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583549"/>
            <a:ext cx="4196358" cy="2946678"/>
          </a:xfrm>
          <a:prstGeom prst="roundRect">
            <a:avLst>
              <a:gd name="adj" fmla="val 32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4568" y="48179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1734" y="500503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4568" y="5725239"/>
            <a:ext cx="3096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4568" y="62156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 vs Express purchase amount comparison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608" y="378381"/>
            <a:ext cx="3591163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1608" y="1152287"/>
            <a:ext cx="3331369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 Non-Subscribers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1608" y="1547813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differences in spending behavior: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1608" y="1891784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spend per transaction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1608" y="2160032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 contribution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81608" y="2428280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frequency patterns</a:t>
            </a:r>
            <a:endParaRPr lang="en-US" sz="10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608" y="2803208"/>
            <a:ext cx="6665714" cy="66657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0698" y="1152287"/>
            <a:ext cx="234255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 Analysis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90698" y="1547813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5+ purchases show higher subscription rates</a:t>
            </a:r>
            <a:endParaRPr lang="en-US" sz="10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98" y="1922740"/>
            <a:ext cx="6665714" cy="6665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9043"/>
            <a:ext cx="6245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08146"/>
            <a:ext cx="3664744" cy="2757726"/>
          </a:xfrm>
          <a:prstGeom prst="roundRect">
            <a:avLst>
              <a:gd name="adj" fmla="val 5305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277666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19679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7976414" y="213812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37484" y="2875121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3719870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 products with highest percentage of discounted purchases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2308146"/>
            <a:ext cx="3664863" cy="2757726"/>
          </a:xfrm>
          <a:prstGeom prst="roundRect">
            <a:avLst>
              <a:gd name="adj" fmla="val 5305"/>
            </a:avLst>
          </a:prstGeom>
          <a:solidFill>
            <a:srgbClr val="FFFDFA"/>
          </a:solidFill>
          <a:ln/>
        </p:spPr>
      </p:sp>
      <p:sp>
        <p:nvSpPr>
          <p:cNvPr id="11" name="Shape 8"/>
          <p:cNvSpPr/>
          <p:nvPr/>
        </p:nvSpPr>
        <p:spPr>
          <a:xfrm>
            <a:off x="10171748" y="2277666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11663898" y="19679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11867971" y="213812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429042" y="2875121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per Category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9042" y="3719870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purchased items within each product category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5632847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17" name="Shape 14"/>
          <p:cNvSpPr/>
          <p:nvPr/>
        </p:nvSpPr>
        <p:spPr>
          <a:xfrm>
            <a:off x="6280190" y="5602367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8" name="Shape 15"/>
          <p:cNvSpPr/>
          <p:nvPr/>
        </p:nvSpPr>
        <p:spPr>
          <a:xfrm>
            <a:off x="9718179" y="529268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9922252" y="546282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537484" y="6199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Favorites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6537484" y="669024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Highest-rated products driving satisfaction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First-time buyers exploring products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2-5 purchases showing engagement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5+ purchases, highest lifetime value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198"/>
            <a:ext cx="6677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953"/>
            <a:ext cx="5683925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048953"/>
            <a:ext cx="1989296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6647736" y="3048953"/>
            <a:ext cx="5256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35%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25-34 Age Group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0622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revenue contribution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048953"/>
            <a:ext cx="5673209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6884" y="3048953"/>
            <a:ext cx="1588413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10" name="Text 8"/>
          <p:cNvSpPr/>
          <p:nvPr/>
        </p:nvSpPr>
        <p:spPr>
          <a:xfrm>
            <a:off x="13300115" y="3048953"/>
            <a:ext cx="53649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28%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35-44 Age Group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10622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purchasing power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036106"/>
            <a:ext cx="5670232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93790" y="5036106"/>
            <a:ext cx="1247418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15" name="Text 13"/>
          <p:cNvSpPr/>
          <p:nvPr/>
        </p:nvSpPr>
        <p:spPr>
          <a:xfrm>
            <a:off x="6634043" y="5036106"/>
            <a:ext cx="5393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22%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18-24 Age Group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609338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Growing segment potential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6884" y="5036106"/>
            <a:ext cx="5732145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6884" y="5036106"/>
            <a:ext cx="859750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20" name="Text 18"/>
          <p:cNvSpPr/>
          <p:nvPr/>
        </p:nvSpPr>
        <p:spPr>
          <a:xfrm>
            <a:off x="13359051" y="5036106"/>
            <a:ext cx="4775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15%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56884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45+ Age Group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56884" y="609338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Steady loyal customers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2025-12-28T12:01:53Z</dcterms:created>
  <dcterms:modified xsi:type="dcterms:W3CDTF">2025-12-28T12:01:53Z</dcterms:modified>
</cp:coreProperties>
</file>